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455319"/>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665495"/>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44796</TotalTime>
  <Words>66521</Words>
  <Application>Microsoft Office PowerPoint</Application>
  <PresentationFormat>Widescreen</PresentationFormat>
  <Paragraphs>8270</Paragraphs>
  <Slides>663</Slides>
  <Notes>37</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10369</cp:revision>
  <dcterms:created xsi:type="dcterms:W3CDTF">2015-10-09T06:09:34Z</dcterms:created>
  <dcterms:modified xsi:type="dcterms:W3CDTF">2022-07-16T11:17:03Z</dcterms:modified>
</cp:coreProperties>
</file>